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93" r:id="rId3"/>
    <p:sldId id="998" r:id="rId4"/>
    <p:sldId id="1000" r:id="rId5"/>
    <p:sldId id="999" r:id="rId6"/>
    <p:sldId id="994" r:id="rId7"/>
    <p:sldId id="100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58.jpg" descr="id:2147494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2060848"/>
            <a:ext cx="746708" cy="1728192"/>
          </a:xfrm>
          <a:prstGeom prst="rect">
            <a:avLst/>
          </a:prstGeom>
        </p:spPr>
      </p:pic>
      <p:pic>
        <p:nvPicPr>
          <p:cNvPr id="4" name="aw59.jpg" descr="id:21474946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1988840"/>
            <a:ext cx="874325" cy="1928873"/>
          </a:xfrm>
          <a:prstGeom prst="rect">
            <a:avLst/>
          </a:prstGeom>
        </p:spPr>
      </p:pic>
      <p:pic>
        <p:nvPicPr>
          <p:cNvPr id="5" name="aw60.jpg" descr="id:21474946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2060848"/>
            <a:ext cx="1069079" cy="1152128"/>
          </a:xfrm>
          <a:prstGeom prst="rect">
            <a:avLst/>
          </a:prstGeom>
        </p:spPr>
      </p:pic>
      <p:pic>
        <p:nvPicPr>
          <p:cNvPr id="6" name="aw61.jpg" descr="id:21474947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11630" y="2204864"/>
            <a:ext cx="1132482" cy="118557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960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6574" y="3717032"/>
            <a:ext cx="3860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my red balloon.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23198" y="3573016"/>
            <a:ext cx="28696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bag is green.</a:t>
            </a:r>
            <a:endParaRPr lang="zh-CN" altLang="en-US"/>
          </a:p>
        </p:txBody>
      </p:sp>
      <p:sp>
        <p:nvSpPr>
          <p:cNvPr id="10" name="椭圆 9"/>
          <p:cNvSpPr/>
          <p:nvPr/>
        </p:nvSpPr>
        <p:spPr bwMode="auto">
          <a:xfrm>
            <a:off x="766614" y="2276872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9263558" y="2276872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510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62.jpg" descr="id:21474947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1969676"/>
            <a:ext cx="892371" cy="1296144"/>
          </a:xfrm>
          <a:prstGeom prst="rect">
            <a:avLst/>
          </a:prstGeom>
        </p:spPr>
      </p:pic>
      <p:pic>
        <p:nvPicPr>
          <p:cNvPr id="4" name="aw63.jpg" descr="id:21474947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1897668"/>
            <a:ext cx="1083150" cy="1440159"/>
          </a:xfrm>
          <a:prstGeom prst="rect">
            <a:avLst/>
          </a:prstGeom>
        </p:spPr>
      </p:pic>
      <p:pic>
        <p:nvPicPr>
          <p:cNvPr id="5" name="aw64.jpg" descr="id:21474947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55246" y="1825660"/>
            <a:ext cx="1445438" cy="1406660"/>
          </a:xfrm>
          <a:prstGeom prst="rect">
            <a:avLst/>
          </a:prstGeom>
        </p:spPr>
      </p:pic>
      <p:pic>
        <p:nvPicPr>
          <p:cNvPr id="6" name="aw65.jpg" descr="id:214749472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7574" y="1825660"/>
            <a:ext cx="1653383" cy="160878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3481844"/>
            <a:ext cx="2907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see a blue teddy.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75126" y="3481844"/>
            <a:ext cx="3182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pink box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11" name="椭圆 10"/>
          <p:cNvSpPr/>
          <p:nvPr/>
        </p:nvSpPr>
        <p:spPr bwMode="auto">
          <a:xfrm>
            <a:off x="766614" y="2185700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8759502" y="2113692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8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给下列图片涂上对应的颜色。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66.jpg" descr="id:2147494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4077072"/>
            <a:ext cx="10890885" cy="143700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teddy. It’s red.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green balloon.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peach is pink.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blue box.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2725" y="557007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红色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39157" y="558924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绿色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87294" y="558924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粉色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13725" y="558924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蓝色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5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2629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balloon,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This is a balloon.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pink peach.	B. 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red cherry.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puppy.	B.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puppy.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see a green box.	B. I see a blue box.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60848"/>
            <a:ext cx="2778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a balloon.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10437" y="3337828"/>
            <a:ext cx="3280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A pink peach.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653136"/>
            <a:ext cx="3082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my puppy.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2598" y="5877272"/>
            <a:ext cx="2627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see a blue box.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99890" y="14675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9890" y="2708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1264" y="40223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53012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3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选出小朋友们拥有的东西。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3789" y="3789040"/>
            <a:ext cx="9873945" cy="202499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57420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Candy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421550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Ben. Look at my balloon. It’s blue.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 I’m Candy. This is my pink bag.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 I’m Amy. This is my banana. It’s green.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afternoon. I’m Tommy. 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red box.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2270" y="58513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5338" y="58772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25512" y="58667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775726" y="58753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在谈论什么呢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在相应的答案前打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28734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Su Hai. What are they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Yang Ling. They are gifts.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Let’s open them. Wow, teddies.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they are nice. I like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them.These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blue teddies are really cute.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2852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they talking about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她们在谈论什么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Balloons.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Teddies.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 they like the gifts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礼物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colour are the gifts?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Blue.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47334" y="533488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14632" y="47863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ea"/>
                <a:ea typeface="+mn-ea"/>
              </a:rPr>
              <a:t>√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43478" y="60021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619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477</Words>
  <Application>Microsoft Office PowerPoint</Application>
  <PresentationFormat>自定义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